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369" r:id="rId3"/>
    <p:sldId id="411" r:id="rId5"/>
    <p:sldId id="406" r:id="rId6"/>
    <p:sldId id="602" r:id="rId7"/>
    <p:sldId id="709" r:id="rId8"/>
    <p:sldId id="370" r:id="rId9"/>
    <p:sldId id="710" r:id="rId10"/>
    <p:sldId id="711" r:id="rId11"/>
    <p:sldId id="712" r:id="rId12"/>
    <p:sldId id="713" r:id="rId13"/>
    <p:sldId id="714" r:id="rId14"/>
    <p:sldId id="715" r:id="rId15"/>
    <p:sldId id="716" r:id="rId16"/>
    <p:sldId id="71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1C75B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0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1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F4687-A8D9-4BC3-94E5-24077D0F2C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65829-4C48-4427-8C22-1EE18F5EB6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65829-4C48-4427-8C22-1EE18F5EB6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50" y="1122432"/>
            <a:ext cx="9144900" cy="238774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150" y="3602261"/>
            <a:ext cx="9144900" cy="165586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l="4220"/>
          <a:stretch>
            <a:fillRect/>
          </a:stretch>
        </p:blipFill>
        <p:spPr>
          <a:xfrm>
            <a:off x="1882" y="3800"/>
            <a:ext cx="12189439" cy="6855657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694" y="868466"/>
            <a:ext cx="12193201" cy="599038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l="4220"/>
          <a:stretch>
            <a:fillRect/>
          </a:stretch>
        </p:blipFill>
        <p:spPr>
          <a:xfrm>
            <a:off x="1882" y="3800"/>
            <a:ext cx="12189439" cy="6855657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869312"/>
            <a:ext cx="12193201" cy="598953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457228"/>
            <a:ext cx="3932625" cy="16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698" y="987487"/>
            <a:ext cx="6172808" cy="48739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871" y="2057527"/>
            <a:ext cx="3932625" cy="38118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457228"/>
            <a:ext cx="3932625" cy="16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698" y="987487"/>
            <a:ext cx="6172808" cy="487392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871" y="2057527"/>
            <a:ext cx="3932625" cy="38118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759" y="365147"/>
            <a:ext cx="2629159" cy="581219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83" y="365147"/>
            <a:ext cx="7735062" cy="581219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949" cy="6858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60" y="275269"/>
            <a:ext cx="10973880" cy="11434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60" y="1600793"/>
            <a:ext cx="5385330" cy="45249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8210" y="1600793"/>
            <a:ext cx="5385330" cy="2159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8210" y="3963868"/>
            <a:ext cx="5385330" cy="216191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3B1B-3B57-4F5A-83B2-F06C57B18BAE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2575" y="6492220"/>
            <a:ext cx="508050" cy="366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rgbClr val="FFFFFF"/>
                </a:solidFill>
                <a:latin typeface="Glegoo"/>
                <a:cs typeface="Glegoo"/>
              </a:defRPr>
            </a:lvl1pPr>
          </a:lstStyle>
          <a:p>
            <a:fld id="{4F30D5C1-D155-2E40-A967-511B3BD0F2AE}" type="slidenum">
              <a:rPr lang="en-US" smtClean="0"/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61" y="381025"/>
            <a:ext cx="10973880" cy="1143071"/>
          </a:xfrm>
        </p:spPr>
        <p:txBody>
          <a:bodyPr>
            <a:normAutofit/>
          </a:bodyPr>
          <a:lstStyle>
            <a:lvl1pPr>
              <a:defRPr sz="3730">
                <a:solidFill>
                  <a:srgbClr val="48597F"/>
                </a:solidFill>
                <a:latin typeface="Lato Light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743471" y="1168473"/>
            <a:ext cx="6706260" cy="4318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i="0">
                <a:solidFill>
                  <a:srgbClr val="1399EE"/>
                </a:solidFill>
                <a:latin typeface="Glegoo"/>
                <a:cs typeface="Glegoo"/>
              </a:defRPr>
            </a:lvl1pPr>
            <a:lvl2pPr marL="609600" indent="0">
              <a:buFontTx/>
              <a:buNone/>
              <a:defRPr sz="1400">
                <a:latin typeface="Mission Gothic Regular" pitchFamily="50" charset="0"/>
              </a:defRPr>
            </a:lvl2pPr>
            <a:lvl3pPr marL="1219200" indent="0">
              <a:buFontTx/>
              <a:buNone/>
              <a:defRPr sz="1400">
                <a:latin typeface="Mission Gothic Regular" pitchFamily="50" charset="0"/>
              </a:defRPr>
            </a:lvl3pPr>
            <a:lvl4pPr marL="1828165" indent="0">
              <a:buFontTx/>
              <a:buNone/>
              <a:defRPr sz="1400">
                <a:latin typeface="Mission Gothic Regular" pitchFamily="50" charset="0"/>
              </a:defRPr>
            </a:lvl4pPr>
            <a:lvl5pPr marL="2437765" indent="0">
              <a:buFontTx/>
              <a:buNone/>
              <a:defRPr sz="1400">
                <a:latin typeface="Mission Gothic Regular" pitchFamily="50" charset="0"/>
              </a:defRPr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第一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7" y="261642"/>
            <a:ext cx="192051" cy="671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685800"/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288392" y="261642"/>
            <a:ext cx="2899410" cy="419100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pPr defTabSz="685800"/>
            <a:r>
              <a:rPr lang="zh-CN" altLang="en-US" sz="2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  <a:endParaRPr lang="zh-CN" altLang="en-US" sz="2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8"/>
          <p:cNvSpPr txBox="1"/>
          <p:nvPr userDrawn="1"/>
        </p:nvSpPr>
        <p:spPr>
          <a:xfrm>
            <a:off x="353668" y="693585"/>
            <a:ext cx="2718824" cy="274320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dist" defTabSz="685800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1" cy="685842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2193201" cy="685842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TextBox 1"/>
          <p:cNvSpPr txBox="1"/>
          <p:nvPr userDrawn="1"/>
        </p:nvSpPr>
        <p:spPr>
          <a:xfrm>
            <a:off x="5163763" y="491643"/>
            <a:ext cx="1705610" cy="397510"/>
          </a:xfrm>
          <a:prstGeom prst="rect">
            <a:avLst/>
          </a:prstGeom>
          <a:noFill/>
        </p:spPr>
        <p:txBody>
          <a:bodyPr wrap="none" lIns="91413" tIns="45707" rIns="91413" bIns="45707" rtlCol="0">
            <a:spAutoFit/>
          </a:bodyPr>
          <a:lstStyle/>
          <a:p>
            <a:pPr lvl="0" algn="ctr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点击添加标题</a:t>
            </a:r>
            <a:endParaRPr lang="en-US" altLang="zh-CN" sz="20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4" name="TextBox 2"/>
          <p:cNvSpPr txBox="1"/>
          <p:nvPr userDrawn="1"/>
        </p:nvSpPr>
        <p:spPr>
          <a:xfrm>
            <a:off x="4366761" y="947455"/>
            <a:ext cx="3416646" cy="45910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8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80604020202020204" pitchFamily="34" charset="0"/>
              </a:rPr>
              <a:t>您的内容打在这里，或通过复制文本后在此选择粘贴，并选择只保留文字。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8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8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9B5-5681-403A-890C-31B5DA30945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010" y="6356744"/>
            <a:ext cx="386118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3CBB-3DD3-44D7-A6CB-12C5A9732C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33" y="1709844"/>
            <a:ext cx="10516635" cy="28529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933" y="4589747"/>
            <a:ext cx="10516635" cy="150028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83" y="1825739"/>
            <a:ext cx="5182110" cy="43516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808" y="1825739"/>
            <a:ext cx="5182110" cy="43516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365149"/>
            <a:ext cx="10516635" cy="13256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872" y="1681266"/>
            <a:ext cx="5158295" cy="8239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872" y="2505229"/>
            <a:ext cx="5158295" cy="36848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808" y="1681266"/>
            <a:ext cx="5183698" cy="8239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808" y="2505229"/>
            <a:ext cx="5183698" cy="36848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/>
          <a:srcRect l="4220"/>
          <a:stretch>
            <a:fillRect/>
          </a:stretch>
        </p:blipFill>
        <p:spPr>
          <a:xfrm>
            <a:off x="1882" y="3800"/>
            <a:ext cx="12189439" cy="6855657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0" y="868466"/>
            <a:ext cx="12193201" cy="599038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l="4220"/>
          <a:stretch>
            <a:fillRect/>
          </a:stretch>
        </p:blipFill>
        <p:spPr>
          <a:xfrm>
            <a:off x="1882" y="3800"/>
            <a:ext cx="12189439" cy="6855657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868466"/>
            <a:ext cx="12193201" cy="599038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9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83" y="365149"/>
            <a:ext cx="10516635" cy="1325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83" y="1825739"/>
            <a:ext cx="10516635" cy="4351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83" y="6356744"/>
            <a:ext cx="274347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998" y="6356744"/>
            <a:ext cx="4115205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448" y="6356744"/>
            <a:ext cx="274347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24.png"/><Relationship Id="rId3" Type="http://schemas.openxmlformats.org/officeDocument/2006/relationships/tags" Target="../tags/tag1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8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8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805" y="193040"/>
            <a:ext cx="11502390" cy="6472555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718185" y="1181100"/>
            <a:ext cx="10864215" cy="4106545"/>
          </a:xfrm>
          <a:prstGeom prst="rect">
            <a:avLst/>
          </a:prstGeom>
          <a:noFill/>
        </p:spPr>
        <p:txBody>
          <a:bodyPr wrap="square" lIns="91417" tIns="45708" rIns="91417" bIns="4570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新疆政务服务网</a:t>
            </a:r>
            <a:r>
              <a:rPr lang="zh-CN" alt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lear Sans Light" pitchFamily="34" charset="0"/>
              </a:rPr>
              <a:t>安管人员事项申报操作手册</a:t>
            </a:r>
            <a:endParaRPr lang="zh-CN" altLang="en-US" sz="6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Clear Sans Light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 Light" pitchFamily="34" charset="0"/>
              </a:rPr>
              <a:t>                   </a:t>
            </a:r>
            <a:endParaRPr lang="zh-CN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Clear Sans Light" pitchFamily="34" charset="0"/>
              <a:sym typeface="+mn-ea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886585" y="5480050"/>
            <a:ext cx="7994650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8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8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8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8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fontAlgn="base" hangingPunct="1">
              <a:buClrTx/>
              <a:buSzTx/>
              <a:buFontTx/>
              <a:buNone/>
            </a:pPr>
            <a:r>
              <a:rPr lang="zh-CN" altLang="en-US" sz="2135" dirty="0">
                <a:solidFill>
                  <a:schemeClr val="bg1"/>
                </a:solidFill>
                <a:latin typeface="Verdana" panose="020B0604030504040204" pitchFamily="34" charset="0"/>
              </a:rPr>
              <a:t>新疆维吾尔自治区政务服务和公共资源交易中心</a:t>
            </a:r>
            <a:endParaRPr lang="zh-CN" altLang="en-US" sz="2135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51375" y="5929630"/>
            <a:ext cx="25546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        2023</a:t>
            </a:r>
            <a:r>
              <a:rPr lang="zh-CN" altLang="en-US" sz="2400" dirty="0">
                <a:solidFill>
                  <a:schemeClr val="bg1"/>
                </a:solidFill>
              </a:rPr>
              <a:t>年</a:t>
            </a:r>
            <a:r>
              <a:rPr lang="en-US" altLang="zh-CN" sz="2400" dirty="0">
                <a:solidFill>
                  <a:schemeClr val="bg1"/>
                </a:solidFill>
              </a:rPr>
              <a:t>5</a:t>
            </a:r>
            <a:r>
              <a:rPr lang="zh-CN" altLang="en-US" sz="2400" dirty="0">
                <a:solidFill>
                  <a:schemeClr val="bg1"/>
                </a:solidFill>
              </a:rPr>
              <a:t>月</a:t>
            </a:r>
            <a:r>
              <a:rPr lang="en-US" altLang="zh-CN" sz="2400" dirty="0">
                <a:solidFill>
                  <a:schemeClr val="bg1"/>
                </a:solidFill>
              </a:rPr>
              <a:t>   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91005" y="61595"/>
            <a:ext cx="631952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首先是申报须知页面，申请人可查看事项的受理部门、办理条件、申报材料以及办理流程。确认没问题后点击【下一步】，填写事项申报信息。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3" name="圆角矩形 2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395" y="2173605"/>
            <a:ext cx="11205210" cy="3670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979295"/>
            <a:ext cx="10693400" cy="4583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83385" y="61595"/>
            <a:ext cx="632714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在信息填写页面，申请人需填写个人基本信息及表单信息，待所有信息填写完毕后需点击【核验】按钮核验考试成绩。需要注意的是填写的信息必须按照实际情况填写，如果信息填写不符或者漏填办件将无法提交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908810"/>
            <a:ext cx="10523220" cy="45681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85" y="1908810"/>
            <a:ext cx="10652125" cy="4467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82115" y="61595"/>
            <a:ext cx="632841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105092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申请人如果信息填写过程中不能一次性填写完成，可以点击下方的【保存申请】按钮，保存当前已经填写好的信息。下次填写时只需点击右上角【我的办件】按钮进入，验证后在“我的办件”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“待提交”中找到保存的办件，点击【继续申报】即可。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6" name="圆角矩形 5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2463800"/>
            <a:ext cx="10694035" cy="29635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5" y="2242185"/>
            <a:ext cx="10888345" cy="44748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8185" y="2242185"/>
            <a:ext cx="10888980" cy="4377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92275" y="61595"/>
            <a:ext cx="631825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信息填写完成后，确认没有问题点击【下一步】按钮，申请人需要上传办理业务所需的材料。材料上传完成后可以点击【保存申请】按钮下次提交，确认没有问题可以点击【提交】按钮完成办件申报。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 userDrawn="1"/>
        </p:nvSpPr>
        <p:spPr>
          <a:xfrm>
            <a:off x="639585" y="14369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3" name="圆角矩形 2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260" y="1910715"/>
            <a:ext cx="11332845" cy="481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68780" y="61595"/>
            <a:ext cx="6341745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9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办件上报后，申请人可以在“我的办件”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“审批中”查看已申报办件的办件</a:t>
            </a:r>
            <a:r>
              <a:rPr lang="zh-CN" altLang="en-US" sz="1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状态。申请人也可以接收到办件进度的短信，提醒申请人当前办理的进度。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5" name="圆角矩形 4"/>
          <p:cNvSpPr/>
          <p:nvPr userDrawn="1"/>
        </p:nvSpPr>
        <p:spPr>
          <a:xfrm>
            <a:off x="639585" y="14369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0" y="1903095"/>
            <a:ext cx="11214735" cy="4614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4220"/>
          <a:stretch>
            <a:fillRect/>
          </a:stretch>
        </p:blipFill>
        <p:spPr>
          <a:xfrm>
            <a:off x="293370" y="164465"/>
            <a:ext cx="11605260" cy="652970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02260" y="1165225"/>
            <a:ext cx="11596370" cy="55289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 flipV="1">
            <a:off x="322580" y="2954020"/>
            <a:ext cx="11588750" cy="2159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300990" y="4301490"/>
            <a:ext cx="11619230" cy="1079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437609" y="2737555"/>
            <a:ext cx="3249491" cy="4650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2655" dirty="0">
                <a:solidFill>
                  <a:srgbClr val="FFFFFF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PART  1</a:t>
            </a:r>
            <a:endParaRPr lang="en-US" altLang="zh-CN" sz="2655" dirty="0">
              <a:solidFill>
                <a:srgbClr val="FFFFFF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8" name="MH_Entry_1"/>
          <p:cNvSpPr/>
          <p:nvPr>
            <p:custDataLst>
              <p:tags r:id="rId5"/>
            </p:custDataLst>
          </p:nvPr>
        </p:nvSpPr>
        <p:spPr>
          <a:xfrm>
            <a:off x="3827780" y="3574891"/>
            <a:ext cx="4537710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/>
            <a:r>
              <a:rPr lang="zh-CN" altLang="en-US" sz="32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新疆政务服务网注册登录</a:t>
            </a:r>
            <a:endParaRPr lang="zh-CN" altLang="en-US" sz="32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573530" y="61595"/>
            <a:ext cx="6436995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新疆政务服务网访问</a:t>
            </a:r>
            <a:endParaRPr lang="zh-CN" altLang="en-US" sz="3200" dirty="0">
              <a:solidFill>
                <a:schemeClr val="bg1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3" name="圆角矩形 12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65"/>
          </a:p>
        </p:txBody>
      </p:sp>
      <p:sp>
        <p:nvSpPr>
          <p:cNvPr id="14" name="圆角矩形 13"/>
          <p:cNvSpPr/>
          <p:nvPr userDrawn="1"/>
        </p:nvSpPr>
        <p:spPr>
          <a:xfrm>
            <a:off x="1072558" y="26155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3250" y="2841625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77265" y="1109345"/>
            <a:ext cx="10237470" cy="1019253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使用一台连接互联网的电脑，打开电脑中的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IE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浏览器（建议使用版本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IE11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以上或者使用最新版本的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Chrome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浏览器），在网页的地址栏输入网址</a:t>
            </a: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https://zwfw.xinjiang.gov.cn/ </a:t>
            </a:r>
            <a:r>
              <a:rPr lang="zh-CN" altLang="en-US" sz="1600" b="1" dirty="0">
                <a:solidFill>
                  <a:srgbClr val="1C75B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或者在百度中搜索“新疆政务服务网”，进入新疆政务服务网首页。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0513" y="4698520"/>
            <a:ext cx="6850974" cy="49534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513" y="3087723"/>
            <a:ext cx="3528366" cy="54106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743410" y="3087723"/>
            <a:ext cx="1254063" cy="607342"/>
            <a:chOff x="619123" y="3087723"/>
            <a:chExt cx="1254063" cy="607342"/>
          </a:xfrm>
        </p:grpSpPr>
        <p:sp>
          <p:nvSpPr>
            <p:cNvPr id="22" name="流程图: 可选过程 21"/>
            <p:cNvSpPr/>
            <p:nvPr/>
          </p:nvSpPr>
          <p:spPr>
            <a:xfrm>
              <a:off x="619123" y="3087723"/>
              <a:ext cx="1254063" cy="607342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75639" y="3149801"/>
              <a:ext cx="1141033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latin typeface="Arial" panose="02080604020202020204" pitchFamily="34" charset="0"/>
                  <a:ea typeface="微软雅黑" panose="020B0503020204020204" pitchFamily="34" charset="-122"/>
                </a:rPr>
                <a:t>输入网址</a:t>
              </a:r>
              <a:endParaRPr lang="zh-CN" altLang="en-US" dirty="0">
                <a:latin typeface="Arial" panose="0208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40155" y="4642520"/>
            <a:ext cx="1254063" cy="607342"/>
            <a:chOff x="619123" y="3087723"/>
            <a:chExt cx="1254063" cy="607342"/>
          </a:xfrm>
        </p:grpSpPr>
        <p:sp>
          <p:nvSpPr>
            <p:cNvPr id="26" name="流程图: 可选过程 25"/>
            <p:cNvSpPr/>
            <p:nvPr/>
          </p:nvSpPr>
          <p:spPr>
            <a:xfrm>
              <a:off x="619123" y="3087723"/>
              <a:ext cx="1254063" cy="607342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75639" y="3149801"/>
              <a:ext cx="1141033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latin typeface="Arial" panose="02080604020202020204" pitchFamily="34" charset="0"/>
                  <a:ea typeface="微软雅黑" panose="020B0503020204020204" pitchFamily="34" charset="-122"/>
                </a:rPr>
                <a:t>百度搜索</a:t>
              </a:r>
              <a:endParaRPr lang="zh-CN" altLang="en-US" dirty="0">
                <a:latin typeface="Arial" panose="0208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箭头: 右 27"/>
          <p:cNvSpPr/>
          <p:nvPr/>
        </p:nvSpPr>
        <p:spPr>
          <a:xfrm>
            <a:off x="2148396" y="3293616"/>
            <a:ext cx="363985" cy="273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右 28"/>
          <p:cNvSpPr/>
          <p:nvPr/>
        </p:nvSpPr>
        <p:spPr>
          <a:xfrm>
            <a:off x="2152002" y="4809644"/>
            <a:ext cx="363985" cy="273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" y="2288540"/>
            <a:ext cx="11264900" cy="431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26870" y="61595"/>
            <a:ext cx="6243955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新疆政务服务网注册</a:t>
            </a:r>
            <a:endParaRPr lang="zh-CN" altLang="en-US" sz="3200" dirty="0">
              <a:solidFill>
                <a:schemeClr val="bg1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由右上角的【点击登录】进入，点击【注册】进入账号注册页面，分为“个人注册”和“法人注册”，请按照页面提示完成注册，如已有账号可直接登录。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9575" y="1986915"/>
            <a:ext cx="11372850" cy="4359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b="-292"/>
          <a:stretch>
            <a:fillRect/>
          </a:stretch>
        </p:blipFill>
        <p:spPr>
          <a:xfrm>
            <a:off x="722630" y="1986915"/>
            <a:ext cx="10746105" cy="43592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5" y="1986915"/>
            <a:ext cx="10966450" cy="441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04645" y="61595"/>
            <a:ext cx="640588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新疆政务服务网登录</a:t>
            </a:r>
            <a:endParaRPr lang="zh-CN" altLang="en-US" sz="3200" dirty="0">
              <a:solidFill>
                <a:schemeClr val="bg1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77265" y="1109345"/>
            <a:ext cx="10237470" cy="41084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账号注册完后在登录页面按照提示填写登录信息，点击【登录】按钮进入。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3" name="圆角矩形 2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930" y="2051685"/>
            <a:ext cx="11280775" cy="43091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2051685"/>
            <a:ext cx="10622280" cy="4278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4220"/>
          <a:stretch>
            <a:fillRect/>
          </a:stretch>
        </p:blipFill>
        <p:spPr>
          <a:xfrm>
            <a:off x="3986" y="3800"/>
            <a:ext cx="12185230" cy="685565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105" y="858097"/>
            <a:ext cx="12188990" cy="600138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2105" y="2970100"/>
            <a:ext cx="1218899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2105" y="4346443"/>
            <a:ext cx="1218899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437609" y="2737555"/>
            <a:ext cx="3249491" cy="4650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2655" dirty="0">
                <a:solidFill>
                  <a:srgbClr val="FFFFFF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PART  2</a:t>
            </a:r>
            <a:endParaRPr lang="en-US" altLang="zh-CN" sz="2655" dirty="0">
              <a:solidFill>
                <a:srgbClr val="FFFFFF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8" name="MH_Entry_1"/>
          <p:cNvSpPr/>
          <p:nvPr>
            <p:custDataLst>
              <p:tags r:id="rId5"/>
            </p:custDataLst>
          </p:nvPr>
        </p:nvSpPr>
        <p:spPr>
          <a:xfrm>
            <a:off x="4106933" y="3575242"/>
            <a:ext cx="3910844" cy="49212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 algn="ctr"/>
            <a:r>
              <a:rPr lang="zh-CN" altLang="en-US" sz="32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事项申报</a:t>
            </a:r>
            <a:endParaRPr lang="zh-CN" altLang="en-US" sz="32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65040" y="2037080"/>
            <a:ext cx="1494790" cy="368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标题占位符 1"/>
          <p:cNvSpPr>
            <a:spLocks noGrp="1"/>
          </p:cNvSpPr>
          <p:nvPr/>
        </p:nvSpPr>
        <p:spPr>
          <a:xfrm>
            <a:off x="1670685" y="61595"/>
            <a:ext cx="633984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部门选择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  <a:sym typeface="+mn-ea"/>
              </a:rPr>
              <a:t>登录新疆政务服务网后，把鼠标移动到【新疆维吾尔自治区】位置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，在【政务服务部门】位置选择水利厅，进入水利部门的业务列表页面。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4" name="圆角矩形 3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0" y="1840230"/>
            <a:ext cx="11214735" cy="44856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91380" y="2037080"/>
            <a:ext cx="1797685" cy="3683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702435" y="61595"/>
            <a:ext cx="630809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105092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在业务清单页面，有两种选择事项的路径：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）在【事项分类】中选择事项所属的类型，然后在列表中找到具体需要申报的事项；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）直接在搜索框中输入关键词进行事项的选择；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" y="2252980"/>
            <a:ext cx="10979150" cy="443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89735" y="61595"/>
            <a:ext cx="632079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95341" y="103489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找到要申报的事项，点击【办事指南】按钮进入，申请人可以根据办事指南中的信息准备申请材料。材料准备完成后点击【在线办理】按钮，进入事项的申报环节。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5" name="圆角矩形 4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095" y="1930400"/>
            <a:ext cx="10655300" cy="4419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1930400"/>
            <a:ext cx="10474325" cy="4530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tags/tag1.xml><?xml version="1.0" encoding="utf-8"?>
<p:tagLst xmlns:p="http://schemas.openxmlformats.org/presentationml/2006/main">
  <p:tag name="MH" val="20161022204519"/>
  <p:tag name="MH_LIBRARY" val="GRAPHIC"/>
  <p:tag name="MH_ORDER" val="Straight Connector 5"/>
</p:tagLst>
</file>

<file path=ppt/tags/tag10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1.xml><?xml version="1.0" encoding="utf-8"?>
<p:tagLst xmlns:p="http://schemas.openxmlformats.org/presentationml/2006/main">
  <p:tag name="MH" val="20161022204519"/>
  <p:tag name="MH_LIBRARY" val="GRAPHIC"/>
</p:tagLst>
</file>

<file path=ppt/tags/tag12.xml><?xml version="1.0" encoding="utf-8"?>
<p:tagLst xmlns:p="http://schemas.openxmlformats.org/presentationml/2006/main">
  <p:tag name="KSO_WM_UNIT_PLACING_PICTURE_USER_VIEWPORT" val="{&quot;height&quot;:7710,&quot;width&quot;:19180}"/>
</p:tagLst>
</file>

<file path=ppt/tags/tag2.xml><?xml version="1.0" encoding="utf-8"?>
<p:tagLst xmlns:p="http://schemas.openxmlformats.org/presentationml/2006/main">
  <p:tag name="MH" val="20161022204519"/>
  <p:tag name="MH_LIBRARY" val="GRAPHIC"/>
  <p:tag name="MH_ORDER" val="Straight Connector 6"/>
</p:tagLst>
</file>

<file path=ppt/tags/tag3.xml><?xml version="1.0" encoding="utf-8"?>
<p:tagLst xmlns:p="http://schemas.openxmlformats.org/presentationml/2006/main">
  <p:tag name="MH" val="20161022204519"/>
  <p:tag name="MH_LIBRARY" val="GRAPHIC"/>
  <p:tag name="MH_ORDER" val="TextBox 3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p="http://schemas.openxmlformats.org/presentationml/2006/main">
  <p:tag name="MH" val="20161022204519"/>
  <p:tag name="MH_LIBRARY" val="GRAPHIC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MH" val="20161022204519"/>
  <p:tag name="MH_LIBRARY" val="GRAPHIC"/>
  <p:tag name="MH_ORDER" val="Straight Connector 5"/>
</p:tagLst>
</file>

<file path=ppt/tags/tag8.xml><?xml version="1.0" encoding="utf-8"?>
<p:tagLst xmlns:p="http://schemas.openxmlformats.org/presentationml/2006/main">
  <p:tag name="MH" val="20161022204519"/>
  <p:tag name="MH_LIBRARY" val="GRAPHIC"/>
  <p:tag name="MH_ORDER" val="Straight Connector 6"/>
</p:tagLst>
</file>

<file path=ppt/tags/tag9.xml><?xml version="1.0" encoding="utf-8"?>
<p:tagLst xmlns:p="http://schemas.openxmlformats.org/presentationml/2006/main">
  <p:tag name="MH" val="20161022204519"/>
  <p:tag name="MH_LIBRARY" val="GRAPHIC"/>
  <p:tag name="MH_ORDER" val="TextBox 3"/>
</p:tagLst>
</file>

<file path=ppt/theme/theme1.xml><?xml version="1.0" encoding="utf-8"?>
<a:theme xmlns:a="http://schemas.openxmlformats.org/drawingml/2006/main" name="Office 主题​​">
  <a:themeElements>
    <a:clrScheme name="自定义 10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1C75BC"/>
      </a:accent1>
      <a:accent2>
        <a:srgbClr val="00AEEF"/>
      </a:accent2>
      <a:accent3>
        <a:srgbClr val="1C75BC"/>
      </a:accent3>
      <a:accent4>
        <a:srgbClr val="00AEEF"/>
      </a:accent4>
      <a:accent5>
        <a:srgbClr val="1C75BC"/>
      </a:accent5>
      <a:accent6>
        <a:srgbClr val="00AEEF"/>
      </a:accent6>
      <a:hlink>
        <a:srgbClr val="FF8119"/>
      </a:hlink>
      <a:folHlink>
        <a:srgbClr val="44B9E8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1119</Words>
  <Application>WPS 演示</Application>
  <PresentationFormat>宽屏</PresentationFormat>
  <Paragraphs>65</Paragraphs>
  <Slides>14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7" baseType="lpstr">
      <vt:lpstr>Arial</vt:lpstr>
      <vt:lpstr>宋体</vt:lpstr>
      <vt:lpstr>Wingdings</vt:lpstr>
      <vt:lpstr>Times New Roman</vt:lpstr>
      <vt:lpstr>Glegoo</vt:lpstr>
      <vt:lpstr>仿宋</vt:lpstr>
      <vt:lpstr>Lato Light</vt:lpstr>
      <vt:lpstr>Mission Gothic Regular</vt:lpstr>
      <vt:lpstr>微软雅黑</vt:lpstr>
      <vt:lpstr>黑体</vt:lpstr>
      <vt:lpstr>Open Sans</vt:lpstr>
      <vt:lpstr>Calibri</vt:lpstr>
      <vt:lpstr>DejaVu Sans</vt:lpstr>
      <vt:lpstr>Clear Sans Light</vt:lpstr>
      <vt:lpstr>Verdana</vt:lpstr>
      <vt:lpstr>Ubuntu</vt:lpstr>
      <vt:lpstr>等线</vt:lpstr>
      <vt:lpstr>宋体</vt:lpstr>
      <vt:lpstr>Arial Unicode MS</vt:lpstr>
      <vt:lpstr>等线 Light</vt:lpstr>
      <vt:lpstr>Calibri Light</vt:lpstr>
      <vt:lpstr>Droid Arabic Kufi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www.tukuppt.com</dc:creator>
  <dc:subject>tukuppt</dc:subject>
  <cp:lastModifiedBy>曾冬梅</cp:lastModifiedBy>
  <cp:revision>90</cp:revision>
  <dcterms:created xsi:type="dcterms:W3CDTF">2024-07-18T09:45:24Z</dcterms:created>
  <dcterms:modified xsi:type="dcterms:W3CDTF">2024-07-18T09:45:24Z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2052-11.8.2.9339</vt:lpwstr>
  </property>
  <property fmtid="{D5CDD505-2E9C-101B-9397-08002B2CF9AE}" pid="3" name="ICV">
    <vt:lpwstr>68CD562E15474F488157E3D50FC6DF21_13</vt:lpwstr>
  </property>
</Properties>
</file>